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1" r:id="rId6"/>
    <p:sldId id="260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Merriweather" panose="00000500000000000000" pitchFamily="2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BEFBF8-36F3-4A1F-B43D-C76DF4DCB1E9}" v="1" dt="2023-10-10T10:15:30.118"/>
    <p1510:client id="{DE601757-1E42-4888-891A-81D37DB0F33F}" v="1" dt="2023-10-10T09:50:18.844"/>
  </p1510:revLst>
</p1510:revInfo>
</file>

<file path=ppt/tableStyles.xml><?xml version="1.0" encoding="utf-8"?>
<a:tblStyleLst xmlns:a="http://schemas.openxmlformats.org/drawingml/2006/main" def="{4133716D-6597-4DBC-B2DA-9690A5C5FBF4}">
  <a:tblStyle styleId="{4133716D-6597-4DBC-B2DA-9690A5C5FB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c3caa83ee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c3caa83ee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c3caa83e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c3caa83e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3caa83e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3caa83e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c3caa83ee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c3caa83ee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c3caa83ee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c3caa83ee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c3caa83ee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c3caa83ee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Guidelines to filling the information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515850" y="1434565"/>
            <a:ext cx="7707900" cy="318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Slide-1</a:t>
            </a:r>
            <a:endParaRPr sz="12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/>
              <a:t>Team name, name of members, short description </a:t>
            </a:r>
            <a:r>
              <a:rPr lang="en" sz="1200">
                <a:solidFill>
                  <a:srgbClr val="FF0000"/>
                </a:solidFill>
              </a:rPr>
              <a:t>(required)</a:t>
            </a:r>
            <a:endParaRPr sz="1200">
              <a:solidFill>
                <a:srgbClr val="FF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/>
              <a:t>Photos </a:t>
            </a:r>
            <a:r>
              <a:rPr lang="en" sz="1200">
                <a:solidFill>
                  <a:srgbClr val="38761D"/>
                </a:solidFill>
              </a:rPr>
              <a:t>(optional)</a:t>
            </a:r>
            <a:endParaRPr sz="1200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Slide-2</a:t>
            </a:r>
            <a:endParaRPr sz="12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/>
              <a:t>Problem statement in about 100 words </a:t>
            </a:r>
            <a:r>
              <a:rPr lang="en" sz="1200">
                <a:solidFill>
                  <a:srgbClr val="FF0000"/>
                </a:solidFill>
              </a:rPr>
              <a:t>(required)</a:t>
            </a:r>
            <a:endParaRPr sz="1200">
              <a:solidFill>
                <a:srgbClr val="FF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/>
              <a:t>Assumptions </a:t>
            </a:r>
            <a:r>
              <a:rPr lang="en" sz="1200">
                <a:solidFill>
                  <a:srgbClr val="FF0000"/>
                </a:solidFill>
              </a:rPr>
              <a:t>(required)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Slide-3</a:t>
            </a:r>
            <a:endParaRPr sz="12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/>
              <a:t>Approach </a:t>
            </a:r>
            <a:r>
              <a:rPr lang="en" sz="1200">
                <a:solidFill>
                  <a:srgbClr val="FF0000"/>
                </a:solidFill>
              </a:rPr>
              <a:t>(required)</a:t>
            </a:r>
            <a:endParaRPr sz="1200">
              <a:solidFill>
                <a:srgbClr val="FF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/>
              <a:t>Approach description </a:t>
            </a:r>
            <a:r>
              <a:rPr lang="en" sz="1200">
                <a:solidFill>
                  <a:srgbClr val="FF0000"/>
                </a:solidFill>
              </a:rPr>
              <a:t>(required)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Slide-4</a:t>
            </a:r>
            <a:endParaRPr sz="12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/>
              <a:t>Details about the models </a:t>
            </a:r>
            <a:r>
              <a:rPr lang="en" sz="1200">
                <a:solidFill>
                  <a:srgbClr val="FF0000"/>
                </a:solidFill>
              </a:rPr>
              <a:t>(required)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Slide-5</a:t>
            </a:r>
            <a:endParaRPr sz="12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/>
              <a:t>3 screenshots of your app </a:t>
            </a:r>
            <a:r>
              <a:rPr lang="en" sz="1200">
                <a:solidFill>
                  <a:srgbClr val="FF0000"/>
                </a:solidFill>
              </a:rPr>
              <a:t>(required)</a:t>
            </a:r>
            <a:endParaRPr sz="1200">
              <a:solidFill>
                <a:srgbClr val="FF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/>
              <a:t>Link to a video showcasing your app </a:t>
            </a:r>
            <a:r>
              <a:rPr lang="en" sz="1200">
                <a:solidFill>
                  <a:srgbClr val="FF0000"/>
                </a:solidFill>
              </a:rPr>
              <a:t>(required)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3658325" y="344175"/>
            <a:ext cx="33702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Meet The Team</a:t>
            </a:r>
            <a:endParaRPr sz="2400"/>
          </a:p>
        </p:txBody>
      </p:sp>
      <p:sp>
        <p:nvSpPr>
          <p:cNvPr id="71" name="Google Shape;71;p14"/>
          <p:cNvSpPr txBox="1"/>
          <p:nvPr/>
        </p:nvSpPr>
        <p:spPr>
          <a:xfrm>
            <a:off x="3658325" y="887875"/>
            <a:ext cx="4802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Meet the brilliant minds behind the revolutionary Crowd Estimation App, a groundbreaking solution that has transformed the way we manage and understand crowds in real-time. This exceptional team of developers, data scientists, and visionaries has come together to tackle one of the most pressing challenges of our time: optimizing crowd management and safety.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25" y="3060152"/>
            <a:ext cx="2120136" cy="129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175" y="2808363"/>
            <a:ext cx="1193349" cy="179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127" y="2811647"/>
            <a:ext cx="1193349" cy="17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320638" y="4353150"/>
            <a:ext cx="107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</a:rPr>
              <a:t>The Visionary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101851" y="4604925"/>
            <a:ext cx="144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</a:rPr>
              <a:t>The Coding Maestro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999350" y="4604925"/>
            <a:ext cx="113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</a:rPr>
              <a:t>The Data Guru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6975" y="2811652"/>
            <a:ext cx="1193351" cy="179047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6583950" y="4604925"/>
            <a:ext cx="1559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</a:rPr>
              <a:t>The Creative Genius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501138" y="457075"/>
            <a:ext cx="2600700" cy="1723800"/>
            <a:chOff x="629425" y="657325"/>
            <a:chExt cx="2600700" cy="1723800"/>
          </a:xfrm>
        </p:grpSpPr>
        <p:sp>
          <p:nvSpPr>
            <p:cNvPr id="81" name="Google Shape;81;p14"/>
            <p:cNvSpPr/>
            <p:nvPr/>
          </p:nvSpPr>
          <p:spPr>
            <a:xfrm>
              <a:off x="629425" y="657325"/>
              <a:ext cx="2600700" cy="1723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944006" y="713549"/>
              <a:ext cx="1971538" cy="554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Team Name</a:t>
              </a:r>
              <a:endParaRPr sz="2400"/>
            </a:p>
          </p:txBody>
        </p:sp>
      </p:grpSp>
      <p:sp>
        <p:nvSpPr>
          <p:cNvPr id="83" name="Google Shape;83;p14"/>
          <p:cNvSpPr txBox="1"/>
          <p:nvPr/>
        </p:nvSpPr>
        <p:spPr>
          <a:xfrm>
            <a:off x="2462250" y="2180875"/>
            <a:ext cx="63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*Required</a:t>
            </a:r>
            <a:endParaRPr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4294967295"/>
          </p:nvPr>
        </p:nvSpPr>
        <p:spPr>
          <a:xfrm>
            <a:off x="311725" y="500925"/>
            <a:ext cx="7038900" cy="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</a:t>
            </a:r>
            <a:r>
              <a:rPr lang="en" sz="1300"/>
              <a:t>(short description in about 100 words)</a:t>
            </a:r>
            <a:endParaRPr sz="1300"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4294967295"/>
          </p:nvPr>
        </p:nvSpPr>
        <p:spPr>
          <a:xfrm>
            <a:off x="399648" y="978801"/>
            <a:ext cx="7038900" cy="1921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/>
              <a:t>In today's dynamic world, crowd management is crucial in various sectors like event planning, public safety, and urban development. However, accurately estimating real-time crowd sizes remains a challenge. We plan to create a Crowd Estimation App utilizing Video AI to offer an efficient, precise solution. This app will analyze video feeds from various sources, enabling real-time crowd size estimation. Our goal is to provide a potent tool for real-time crowd insights, facilitating improved decision-making and crowd management across diverse industries.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4294967295"/>
          </p:nvPr>
        </p:nvSpPr>
        <p:spPr>
          <a:xfrm>
            <a:off x="311725" y="2734925"/>
            <a:ext cx="2303100" cy="384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Assumptions</a:t>
            </a:r>
            <a:endParaRPr sz="16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F2B4C9-2FD7-0B99-DA30-4E8E6543CC91}"/>
              </a:ext>
            </a:extLst>
          </p:cNvPr>
          <p:cNvGrpSpPr/>
          <p:nvPr/>
        </p:nvGrpSpPr>
        <p:grpSpPr>
          <a:xfrm>
            <a:off x="363625" y="3068975"/>
            <a:ext cx="5900374" cy="353913"/>
            <a:chOff x="363625" y="3068975"/>
            <a:chExt cx="5900374" cy="353913"/>
          </a:xfrm>
        </p:grpSpPr>
        <p:sp>
          <p:nvSpPr>
            <p:cNvPr id="91" name="Google Shape;91;p15"/>
            <p:cNvSpPr txBox="1"/>
            <p:nvPr/>
          </p:nvSpPr>
          <p:spPr>
            <a:xfrm>
              <a:off x="565824" y="3068975"/>
              <a:ext cx="5698175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The image captured from the camera should not contain any motion blur.</a:t>
              </a:r>
              <a:endParaRPr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63625" y="3195425"/>
              <a:ext cx="202200" cy="1011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6AD39F-6A20-8BCB-534B-B46BE6ED25AF}"/>
              </a:ext>
            </a:extLst>
          </p:cNvPr>
          <p:cNvGrpSpPr/>
          <p:nvPr/>
        </p:nvGrpSpPr>
        <p:grpSpPr>
          <a:xfrm>
            <a:off x="363625" y="3383675"/>
            <a:ext cx="6562774" cy="353913"/>
            <a:chOff x="363625" y="3369275"/>
            <a:chExt cx="6562774" cy="353913"/>
          </a:xfrm>
        </p:grpSpPr>
        <p:sp>
          <p:nvSpPr>
            <p:cNvPr id="93" name="Google Shape;93;p15"/>
            <p:cNvSpPr txBox="1"/>
            <p:nvPr/>
          </p:nvSpPr>
          <p:spPr>
            <a:xfrm>
              <a:off x="565824" y="3369275"/>
              <a:ext cx="6360575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The camera should be placed at such a height that it captures top view of the crowd (heads visible).</a:t>
              </a:r>
              <a:endParaRPr sz="600" b="1">
                <a:solidFill>
                  <a:schemeClr val="dk1"/>
                </a:solidFill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63625" y="3495725"/>
              <a:ext cx="202200" cy="1011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659D586-B986-D9EC-43F8-11F9CFB9713C}"/>
              </a:ext>
            </a:extLst>
          </p:cNvPr>
          <p:cNvGrpSpPr/>
          <p:nvPr/>
        </p:nvGrpSpPr>
        <p:grpSpPr>
          <a:xfrm>
            <a:off x="363625" y="3719975"/>
            <a:ext cx="8146775" cy="353913"/>
            <a:chOff x="363625" y="3647975"/>
            <a:chExt cx="8146775" cy="353913"/>
          </a:xfrm>
        </p:grpSpPr>
        <p:sp>
          <p:nvSpPr>
            <p:cNvPr id="92" name="Google Shape;92;p15"/>
            <p:cNvSpPr txBox="1"/>
            <p:nvPr/>
          </p:nvSpPr>
          <p:spPr>
            <a:xfrm>
              <a:off x="565824" y="3647975"/>
              <a:ext cx="7944576" cy="35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The system works well when there is a huge gathering of more than 200-250 people.</a:t>
              </a:r>
              <a:endParaRPr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63625" y="3774425"/>
              <a:ext cx="202200" cy="1011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 idx="4294967295"/>
          </p:nvPr>
        </p:nvSpPr>
        <p:spPr>
          <a:xfrm>
            <a:off x="457200" y="393750"/>
            <a:ext cx="4373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457200" y="969750"/>
            <a:ext cx="4017600" cy="3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Crowd estimation app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Objective:</a:t>
            </a:r>
            <a:endParaRPr sz="12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solidFill>
                  <a:schemeClr val="dk1"/>
                </a:solidFill>
              </a:rPr>
              <a:t>To estimate the size of a crowd in real-time from video feeds.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Key Features:</a:t>
            </a:r>
            <a:endParaRPr sz="12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200" b="1">
                <a:solidFill>
                  <a:schemeClr val="dk1"/>
                </a:solidFill>
              </a:rPr>
              <a:t>Video Feed Integration:</a:t>
            </a:r>
            <a:endParaRPr sz="1200"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200">
                <a:solidFill>
                  <a:schemeClr val="dk1"/>
                </a:solidFill>
              </a:rPr>
              <a:t>Access live video feeds from surveillance cameras or smartphones.</a:t>
            </a:r>
            <a:endParaRPr sz="12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200" b="1">
                <a:solidFill>
                  <a:schemeClr val="dk1"/>
                </a:solidFill>
              </a:rPr>
              <a:t>Crowd Counting Algorithm:</a:t>
            </a:r>
            <a:endParaRPr sz="1200"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200">
                <a:solidFill>
                  <a:schemeClr val="dk1"/>
                </a:solidFill>
              </a:rPr>
              <a:t>Implement a deep learning-based crowd counting algorithm.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Technology Stack:</a:t>
            </a:r>
            <a:endParaRPr sz="12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solidFill>
                  <a:schemeClr val="dk1"/>
                </a:solidFill>
              </a:rPr>
              <a:t>Python, OpenCV, TensorFlow, or PyTorch for AI modeling.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7DE85B-FF42-3082-114C-9FD25A3C9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917744"/>
              </p:ext>
            </p:extLst>
          </p:nvPr>
        </p:nvGraphicFramePr>
        <p:xfrm>
          <a:off x="4669202" y="573750"/>
          <a:ext cx="4088756" cy="1848295"/>
        </p:xfrm>
        <a:graphic>
          <a:graphicData uri="http://schemas.openxmlformats.org/drawingml/2006/table">
            <a:tbl>
              <a:tblPr firstRow="1" bandRow="1">
                <a:tableStyleId>{4133716D-6597-4DBC-B2DA-9690A5C5FBF4}</a:tableStyleId>
              </a:tblPr>
              <a:tblGrid>
                <a:gridCol w="855944">
                  <a:extLst>
                    <a:ext uri="{9D8B030D-6E8A-4147-A177-3AD203B41FA5}">
                      <a16:colId xmlns:a16="http://schemas.microsoft.com/office/drawing/2014/main" val="2932812713"/>
                    </a:ext>
                  </a:extLst>
                </a:gridCol>
                <a:gridCol w="3232812">
                  <a:extLst>
                    <a:ext uri="{9D8B030D-6E8A-4147-A177-3AD203B41FA5}">
                      <a16:colId xmlns:a16="http://schemas.microsoft.com/office/drawing/2014/main" val="3136967908"/>
                    </a:ext>
                  </a:extLst>
                </a:gridCol>
              </a:tblGrid>
              <a:tr h="277756">
                <a:tc>
                  <a:txBody>
                    <a:bodyPr/>
                    <a:lstStyle/>
                    <a:p>
                      <a:endParaRPr lang="en-IN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App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018900"/>
                  </a:ext>
                </a:extLst>
              </a:tr>
              <a:tr h="523513"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Keep running the CSR-Net on a livestream video.</a:t>
                      </a:r>
                      <a:endParaRPr lang="en-IN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09067"/>
                  </a:ext>
                </a:extLst>
              </a:tr>
              <a:tr h="523513"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Estimate the count of people visible in the FOV.</a:t>
                      </a:r>
                      <a:endParaRPr lang="en-IN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34144"/>
                  </a:ext>
                </a:extLst>
              </a:tr>
              <a:tr h="523513">
                <a:tc>
                  <a:txBody>
                    <a:bodyPr/>
                    <a:lstStyle/>
                    <a:p>
                      <a:pPr algn="l"/>
                      <a:r>
                        <a:rPr lang="en-IN" sz="120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Overlay a heatmap for better visual representation of crowd density.</a:t>
                      </a:r>
                      <a:endParaRPr lang="en-IN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7989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 Estimation In Action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123946" y="4157833"/>
            <a:ext cx="902005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Link to the video - </a:t>
            </a:r>
            <a:r>
              <a:rPr lang="en-US">
                <a:solidFill>
                  <a:srgbClr val="0070C0"/>
                </a:solidFill>
              </a:rPr>
              <a:t>https://awiros775-my.sharepoint.com/:v:/g/personal/chetna_awiros_com/EZZJs7zDjrdOhWBMkR1pR8EBFgLc8k6dG6wZ3YSC9_hshw?e=V7n8mq</a:t>
            </a:r>
            <a:endParaRPr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16504-B8E7-7F3E-1211-2D33D3A1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5" y="2102400"/>
            <a:ext cx="3387878" cy="1554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AD787-3064-EFE2-61F2-0028954CF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38" y="2102400"/>
            <a:ext cx="2422621" cy="15558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197213-3940-3E35-D887-94F02C1EA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761" y="2100660"/>
            <a:ext cx="2430202" cy="15558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about the models</a:t>
            </a:r>
            <a:endParaRPr/>
          </a:p>
        </p:txBody>
      </p:sp>
      <p:graphicFrame>
        <p:nvGraphicFramePr>
          <p:cNvPr id="114" name="Google Shape;114;p17"/>
          <p:cNvGraphicFramePr/>
          <p:nvPr>
            <p:extLst>
              <p:ext uri="{D42A27DB-BD31-4B8C-83A1-F6EECF244321}">
                <p14:modId xmlns:p14="http://schemas.microsoft.com/office/powerpoint/2010/main" val="884322195"/>
              </p:ext>
            </p:extLst>
          </p:nvPr>
        </p:nvGraphicFramePr>
        <p:xfrm>
          <a:off x="257075" y="1494700"/>
          <a:ext cx="8454925" cy="1645860"/>
        </p:xfrm>
        <a:graphic>
          <a:graphicData uri="http://schemas.openxmlformats.org/drawingml/2006/table">
            <a:tbl>
              <a:tblPr>
                <a:noFill/>
                <a:tableStyleId>{4133716D-6597-4DBC-B2DA-9690A5C5FBF4}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8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Framework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Input Format and Shape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Shape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 Tweaks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 Model Architecture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/>
                        <a:t>P2P-Net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Key-point estimation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err="1"/>
                        <a:t>PyTorch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NCHW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1 x 3 x 800 x 1024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1 x 93184 x 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NA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Paradigm</vt:lpstr>
      <vt:lpstr>Guidelines to filling the information</vt:lpstr>
      <vt:lpstr>Meet The Team</vt:lpstr>
      <vt:lpstr>Problem Statement (short description in about 100 words)</vt:lpstr>
      <vt:lpstr>Our Approach</vt:lpstr>
      <vt:lpstr>Crowd Estimation In Action</vt:lpstr>
      <vt:lpstr>Details about the models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Guidelines to filling the information</dc:title>
  <cp:revision>2</cp:revision>
  <dcterms:modified xsi:type="dcterms:W3CDTF">2023-10-10T13:22:13Z</dcterms:modified>
</cp:coreProperties>
</file>